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2" r:id="rId1"/>
  </p:sldMasterIdLst>
  <p:sldIdLst>
    <p:sldId id="256" r:id="rId2"/>
    <p:sldId id="257" r:id="rId3"/>
    <p:sldId id="263" r:id="rId4"/>
    <p:sldId id="266" r:id="rId5"/>
    <p:sldId id="259" r:id="rId6"/>
    <p:sldId id="262" r:id="rId7"/>
    <p:sldId id="258" r:id="rId8"/>
    <p:sldId id="264" r:id="rId9"/>
    <p:sldId id="261" r:id="rId10"/>
    <p:sldId id="265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606"/>
  </p:normalViewPr>
  <p:slideViewPr>
    <p:cSldViewPr snapToGrid="0" snapToObjects="1">
      <p:cViewPr varScale="1">
        <p:scale>
          <a:sx n="76" d="100"/>
          <a:sy n="76" d="100"/>
        </p:scale>
        <p:origin x="21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2543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25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591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8073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260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823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603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7833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1318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57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686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6047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8867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55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7366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9028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287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B90B328-539D-5343-8B93-98CF2400CFC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B7EB203-55F7-6548-A883-E3706BD4F9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3559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  <p:sldLayoutId id="2147483924" r:id="rId12"/>
    <p:sldLayoutId id="2147483925" r:id="rId13"/>
    <p:sldLayoutId id="2147483926" r:id="rId14"/>
    <p:sldLayoutId id="2147483927" r:id="rId15"/>
    <p:sldLayoutId id="2147483928" r:id="rId16"/>
    <p:sldLayoutId id="21474839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Darwin’s Nightmare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By Jonathan “Jake” Byman (jsb396), Michael Wagner (msw269)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2140" y="4920488"/>
            <a:ext cx="3192486" cy="1492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8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334" y="3445403"/>
            <a:ext cx="4083226" cy="3649662"/>
          </a:xfrm>
        </p:spPr>
      </p:pic>
      <p:sp>
        <p:nvSpPr>
          <p:cNvPr id="5" name="TextBox 4"/>
          <p:cNvSpPr txBox="1"/>
          <p:nvPr/>
        </p:nvSpPr>
        <p:spPr>
          <a:xfrm>
            <a:off x="897467" y="2065867"/>
            <a:ext cx="1066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 improve upon our project, we would use more search algorithms</a:t>
            </a:r>
            <a:r>
              <a:rPr lang="en-US" smtClean="0"/>
              <a:t>, incorporate genetic algorithms, and add a player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355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453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create a game that simulates the natural behavior of evolution</a:t>
            </a:r>
          </a:p>
          <a:p>
            <a:r>
              <a:rPr lang="en-US" dirty="0" smtClean="0"/>
              <a:t>DNA is currency to evolve</a:t>
            </a:r>
          </a:p>
          <a:p>
            <a:r>
              <a:rPr lang="en-US" dirty="0" smtClean="0"/>
              <a:t>Creatures become more smart</a:t>
            </a:r>
          </a:p>
          <a:p>
            <a:r>
              <a:rPr lang="en-US" dirty="0" smtClean="0"/>
              <a:t>Using a QuadTree data structure</a:t>
            </a:r>
          </a:p>
          <a:p>
            <a:r>
              <a:rPr lang="en-US" dirty="0" smtClean="0"/>
              <a:t>Swift: Mac OS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94432">
            <a:off x="5540248" y="3803903"/>
            <a:ext cx="4128510" cy="264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22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382">
            <a:off x="8857353" y="1739202"/>
            <a:ext cx="2737246" cy="3649662"/>
          </a:xfrm>
        </p:spPr>
      </p:pic>
      <p:sp>
        <p:nvSpPr>
          <p:cNvPr id="5" name="TextBox 4"/>
          <p:cNvSpPr txBox="1"/>
          <p:nvPr/>
        </p:nvSpPr>
        <p:spPr>
          <a:xfrm>
            <a:off x="685801" y="2340864"/>
            <a:ext cx="656216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charset="0"/>
              <a:buChar char="•"/>
            </a:pPr>
            <a:r>
              <a:rPr lang="en-US" dirty="0" smtClean="0"/>
              <a:t>Experience working </a:t>
            </a:r>
            <a:r>
              <a:rPr lang="en-US" dirty="0" smtClean="0"/>
              <a:t>together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Modified BFS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Drawing on whiteboards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750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Creating </a:t>
            </a:r>
            <a:r>
              <a:rPr lang="en-US" dirty="0" err="1"/>
              <a:t>QuadTree</a:t>
            </a:r>
            <a:r>
              <a:rPr lang="en-US" dirty="0"/>
              <a:t> too memory intensive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Memory still tricky</a:t>
            </a:r>
          </a:p>
          <a:p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Graph was much better</a:t>
            </a:r>
          </a:p>
          <a:p>
            <a:pPr>
              <a:buFont typeface="Arial" charset="0"/>
              <a:buChar char="•"/>
            </a:pPr>
            <a:endParaRPr lang="en-US" dirty="0"/>
          </a:p>
          <a:p>
            <a:pPr>
              <a:buFont typeface="Arial" charset="0"/>
              <a:buChar char="•"/>
            </a:pPr>
            <a:r>
              <a:rPr lang="en-US" dirty="0"/>
              <a:t>JavaFX a little tricky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352280">
            <a:off x="9182102" y="2376498"/>
            <a:ext cx="4025900" cy="268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350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quite a game</a:t>
            </a:r>
          </a:p>
          <a:p>
            <a:r>
              <a:rPr lang="en-US" dirty="0" smtClean="0"/>
              <a:t>JavaFX</a:t>
            </a:r>
          </a:p>
          <a:p>
            <a:r>
              <a:rPr lang="en-US" dirty="0" smtClean="0"/>
              <a:t>Emphasis on simulation</a:t>
            </a:r>
          </a:p>
          <a:p>
            <a:r>
              <a:rPr lang="en-US" dirty="0" smtClean="0"/>
              <a:t>Using Graph data structure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912" y="2670048"/>
            <a:ext cx="4276189" cy="312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033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Lines of evolution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evolutionarily accurate! (Spider -&gt; Spider monkey)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2476" y="1687067"/>
            <a:ext cx="3419348" cy="455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23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often does a creature become an “Apex Predator”?</a:t>
            </a:r>
          </a:p>
          <a:p>
            <a:r>
              <a:rPr lang="en-US" dirty="0" smtClean="0"/>
              <a:t>Can creatures become too intelligent too quickly?</a:t>
            </a:r>
          </a:p>
          <a:p>
            <a:pPr lvl="1"/>
            <a:r>
              <a:rPr lang="en-US" dirty="0" smtClean="0"/>
              <a:t>Randomness factor</a:t>
            </a:r>
          </a:p>
          <a:p>
            <a:r>
              <a:rPr lang="en-US" dirty="0" smtClean="0"/>
              <a:t>BFS vs DFS?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7728" y="4102608"/>
            <a:ext cx="3745755" cy="27553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532" y="2629408"/>
            <a:ext cx="44450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68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6844" y="3326871"/>
            <a:ext cx="2737246" cy="3649662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299" y="5059368"/>
            <a:ext cx="5990166" cy="10839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5799" y="2553977"/>
            <a:ext cx="6070600" cy="11303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170766" y="1823773"/>
            <a:ext cx="6125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 Breadth-First Search,  and 20% chance of new creatures at each step, the original creature generally did not </a:t>
            </a:r>
            <a:r>
              <a:rPr lang="en-US" smtClean="0"/>
              <a:t>last very long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847166" y="4201057"/>
            <a:ext cx="5574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When the chance was lowered to 10%, the </a:t>
            </a:r>
            <a:r>
              <a:rPr lang="en-US" smtClean="0"/>
              <a:t>original creature faired much better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852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Disclaimer: We are not graphic designers</a:t>
            </a:r>
          </a:p>
          <a:p>
            <a:r>
              <a:rPr lang="en-US" i="1" dirty="0" smtClean="0"/>
              <a:t>Sound on!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217330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67</TotalTime>
  <Words>200</Words>
  <Application>Microsoft Macintosh PowerPoint</Application>
  <PresentationFormat>Widescreen</PresentationFormat>
  <Paragraphs>40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Celestial</vt:lpstr>
      <vt:lpstr>Darwin’s Nightmare</vt:lpstr>
      <vt:lpstr>Proposal</vt:lpstr>
      <vt:lpstr>Development</vt:lpstr>
      <vt:lpstr>challenges</vt:lpstr>
      <vt:lpstr>Product</vt:lpstr>
      <vt:lpstr>Lines of evolution</vt:lpstr>
      <vt:lpstr>Metrics</vt:lpstr>
      <vt:lpstr>Results</vt:lpstr>
      <vt:lpstr>Demo</vt:lpstr>
      <vt:lpstr>Future</vt:lpstr>
      <vt:lpstr>Thank you!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Darwin’s Nightmare</dc:title>
  <dc:creator>Microsoft Office User</dc:creator>
  <cp:lastModifiedBy>Michael Scott Wagner</cp:lastModifiedBy>
  <cp:revision>12</cp:revision>
  <dcterms:created xsi:type="dcterms:W3CDTF">2016-12-10T01:35:46Z</dcterms:created>
  <dcterms:modified xsi:type="dcterms:W3CDTF">2016-12-10T02:48:33Z</dcterms:modified>
</cp:coreProperties>
</file>

<file path=docProps/thumbnail.jpeg>
</file>